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14" r:id="rId3"/>
    <p:sldId id="276" r:id="rId4"/>
    <p:sldId id="272" r:id="rId5"/>
    <p:sldId id="273" r:id="rId6"/>
    <p:sldId id="274" r:id="rId7"/>
    <p:sldId id="275" r:id="rId8"/>
    <p:sldId id="277" r:id="rId9"/>
    <p:sldId id="278" r:id="rId10"/>
    <p:sldId id="279" r:id="rId11"/>
    <p:sldId id="281" r:id="rId12"/>
    <p:sldId id="282" r:id="rId13"/>
    <p:sldId id="280" r:id="rId14"/>
    <p:sldId id="283" r:id="rId15"/>
    <p:sldId id="284" r:id="rId16"/>
    <p:sldId id="286" r:id="rId17"/>
    <p:sldId id="312" r:id="rId18"/>
    <p:sldId id="313" r:id="rId19"/>
    <p:sldId id="267" r:id="rId20"/>
    <p:sldId id="269" r:id="rId21"/>
    <p:sldId id="287" r:id="rId22"/>
    <p:sldId id="290" r:id="rId23"/>
    <p:sldId id="291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7" r:id="rId34"/>
    <p:sldId id="309" r:id="rId35"/>
    <p:sldId id="310" r:id="rId3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0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EED3-C9F3-4987-9428-75872BA6218F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7C44-A36A-4B41-93DD-8B9659BBF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Grp="1" noChangeAspect="1"/>
          </p:cNvPicPr>
          <p:nvPr isPhoto="1"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602_20160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16138" y="0"/>
            <a:ext cx="4910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724_14150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724_1415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911350" y="0"/>
            <a:ext cx="5321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724_14124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724_14153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724_14154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c070894dbd3378da89375538d89f747f636948ef303dda1e55aa403927bb9b9e-V.jpg"/>
          <p:cNvPicPr>
            <a:picLocks noGrp="1" noChangeAspect="1"/>
          </p:cNvPicPr>
          <p:nvPr isPhoto="1"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3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588963" y="0"/>
            <a:ext cx="7966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3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612775" y="0"/>
            <a:ext cx="7918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MG_0112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163763" y="0"/>
            <a:ext cx="4814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 сверху_01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MG_0120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117725" y="0"/>
            <a:ext cx="4906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76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241550" y="0"/>
            <a:ext cx="4660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84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532063" y="0"/>
            <a:ext cx="4078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85.JPG"/>
          <p:cNvPicPr>
            <a:picLocks noGrp="1" noChangeAspect="1"/>
          </p:cNvPicPr>
          <p:nvPr isPhoto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2308225" y="0"/>
            <a:ext cx="4527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95.JPG"/>
          <p:cNvPicPr>
            <a:picLocks noGrp="1" noChangeAspect="1"/>
          </p:cNvPicPr>
          <p:nvPr isPhoto="1"/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2068513" y="0"/>
            <a:ext cx="50053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99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044700" y="0"/>
            <a:ext cx="5053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01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044700" y="0"/>
            <a:ext cx="5053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03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044700" y="0"/>
            <a:ext cx="5053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04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05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1873250" y="0"/>
            <a:ext cx="5395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45.jpg"/>
          <p:cNvPicPr>
            <a:picLocks noGrp="1" noChangeAspect="1"/>
          </p:cNvPicPr>
          <p:nvPr isPhoto="1"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07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1873250" y="0"/>
            <a:ext cx="5395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09.JPG"/>
          <p:cNvPicPr>
            <a:picLocks noGrp="1" noChangeAspect="1"/>
          </p:cNvPicPr>
          <p:nvPr isPhoto="1"/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1873250" y="0"/>
            <a:ext cx="5395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1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11363" y="0"/>
            <a:ext cx="5119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1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95575" y="0"/>
            <a:ext cx="3751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2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76463" y="0"/>
            <a:ext cx="4791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860550" y="0"/>
            <a:ext cx="5422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Grp="1" noChangeAspect="1"/>
          </p:cNvPicPr>
          <p:nvPr isPhoto="1"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.jpg"/>
          <p:cNvPicPr>
            <a:picLocks noGrp="1" noChangeAspect="1"/>
          </p:cNvPicPr>
          <p:nvPr isPhoto="1"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.jpg"/>
          <p:cNvPicPr>
            <a:picLocks noGrp="1" noChangeAspect="1"/>
          </p:cNvPicPr>
          <p:nvPr isPhoto="1"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jpg"/>
          <p:cNvPicPr>
            <a:picLocks noGrp="1" noChangeAspect="1"/>
          </p:cNvPicPr>
          <p:nvPr isPhoto="1"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602_20152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22238" y="0"/>
            <a:ext cx="8899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602_20153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miskvykonkom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2016-10-26T12:09:40Z</dcterms:created>
  <dcterms:modified xsi:type="dcterms:W3CDTF">2016-10-26T14:08:49Z</dcterms:modified>
</cp:coreProperties>
</file>